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5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6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theme/theme7.xml" ContentType="application/vnd.openxmlformats-officedocument.theme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theme/theme8.xml" ContentType="application/vnd.openxmlformats-officedocument.theme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2" r:id="rId1"/>
    <p:sldMasterId id="2147483738" r:id="rId2"/>
    <p:sldMasterId id="2147483756" r:id="rId3"/>
    <p:sldMasterId id="2147483774" r:id="rId4"/>
    <p:sldMasterId id="2147483792" r:id="rId5"/>
    <p:sldMasterId id="2147483813" r:id="rId6"/>
    <p:sldMasterId id="2147483849" r:id="rId7"/>
    <p:sldMasterId id="2147483867" r:id="rId8"/>
    <p:sldMasterId id="2147483885" r:id="rId9"/>
  </p:sldMasterIdLst>
  <p:notesMasterIdLst>
    <p:notesMasterId r:id="rId19"/>
  </p:notesMasterIdLst>
  <p:sldIdLst>
    <p:sldId id="256" r:id="rId10"/>
    <p:sldId id="257" r:id="rId11"/>
    <p:sldId id="258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39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810B1-9DB1-44CE-81DA-AA7941315D9C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59C9D1-850D-4D1C-8D7D-BCEB7D1CF6D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5014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445425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252157"/>
      </p:ext>
    </p:extLst>
  </p:cSld>
  <p:clrMapOvr>
    <a:masterClrMapping/>
  </p:clrMapOvr>
  <p:hf hdr="0" ftr="0" dt="0"/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9166126"/>
      </p:ext>
    </p:extLst>
  </p:cSld>
  <p:clrMapOvr>
    <a:masterClrMapping/>
  </p:clrMapOvr>
  <p:hf hdr="0" ftr="0" dt="0"/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0979645"/>
      </p:ext>
    </p:extLst>
  </p:cSld>
  <p:clrMapOvr>
    <a:masterClrMapping/>
  </p:clrMapOvr>
  <p:hf hdr="0" ftr="0" dt="0"/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1686135"/>
      </p:ext>
    </p:extLst>
  </p:cSld>
  <p:clrMapOvr>
    <a:masterClrMapping/>
  </p:clrMapOvr>
  <p:hf hdr="0" ftr="0" dt="0"/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750516"/>
      </p:ext>
    </p:extLst>
  </p:cSld>
  <p:clrMapOvr>
    <a:masterClrMapping/>
  </p:clrMapOvr>
  <p:hf hdr="0" ftr="0" dt="0"/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3552128"/>
      </p:ext>
    </p:extLst>
  </p:cSld>
  <p:clrMapOvr>
    <a:masterClrMapping/>
  </p:clrMapOvr>
  <p:hf hdr="0" ftr="0" dt="0"/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4690917"/>
      </p:ext>
    </p:extLst>
  </p:cSld>
  <p:clrMapOvr>
    <a:masterClrMapping/>
  </p:clrMapOvr>
  <p:hf hdr="0" ftr="0" dt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6119040"/>
      </p:ext>
    </p:extLst>
  </p:cSld>
  <p:clrMapOvr>
    <a:masterClrMapping/>
  </p:clrMapOvr>
  <p:hf hdr="0" ftr="0" dt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2339525"/>
      </p:ext>
    </p:extLst>
  </p:cSld>
  <p:clrMapOvr>
    <a:masterClrMapping/>
  </p:clrMapOvr>
  <p:hf hdr="0" ftr="0" dt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4763745"/>
      </p:ext>
    </p:extLst>
  </p:cSld>
  <p:clrMapOvr>
    <a:masterClrMapping/>
  </p:clrMapOvr>
  <p:hf hdr="0" ftr="0" dt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2217569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4408568"/>
      </p:ext>
    </p:extLst>
  </p:cSld>
  <p:clrMapOvr>
    <a:masterClrMapping/>
  </p:clrMapOvr>
  <p:hf hdr="0" ftr="0" dt="0"/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9854901"/>
      </p:ext>
    </p:extLst>
  </p:cSld>
  <p:clrMapOvr>
    <a:masterClrMapping/>
  </p:clrMapOvr>
  <p:hf hdr="0" ftr="0" dt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59040253"/>
      </p:ext>
    </p:extLst>
  </p:cSld>
  <p:clrMapOvr>
    <a:masterClrMapping/>
  </p:clrMapOvr>
  <p:hf hdr="0" ftr="0" dt="0"/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6994695"/>
      </p:ext>
    </p:extLst>
  </p:cSld>
  <p:clrMapOvr>
    <a:masterClrMapping/>
  </p:clrMapOvr>
  <p:hf hdr="0" ftr="0" dt="0"/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059429"/>
      </p:ext>
    </p:extLst>
  </p:cSld>
  <p:clrMapOvr>
    <a:masterClrMapping/>
  </p:clrMapOvr>
  <p:hf hdr="0" ftr="0" dt="0"/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5402160"/>
      </p:ext>
    </p:extLst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6748739"/>
      </p:ext>
    </p:extLst>
  </p:cSld>
  <p:clrMapOvr>
    <a:masterClrMapping/>
  </p:clrMapOvr>
  <p:hf hdr="0" ftr="0" dt="0"/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52469510"/>
      </p:ext>
    </p:extLst>
  </p:cSld>
  <p:clrMapOvr>
    <a:masterClrMapping/>
  </p:clrMapOvr>
  <p:hf hdr="0" ftr="0" dt="0"/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0669999"/>
      </p:ext>
    </p:extLst>
  </p:cSld>
  <p:clrMapOvr>
    <a:masterClrMapping/>
  </p:clrMapOvr>
  <p:hf hdr="0" ftr="0" dt="0"/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611435"/>
      </p:ext>
    </p:extLst>
  </p:cSld>
  <p:clrMapOvr>
    <a:masterClrMapping/>
  </p:clrMapOvr>
  <p:hf hdr="0" ftr="0" dt="0"/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40970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73337159"/>
      </p:ext>
    </p:extLst>
  </p:cSld>
  <p:clrMapOvr>
    <a:masterClrMapping/>
  </p:clrMapOvr>
  <p:hf hdr="0" ftr="0" dt="0"/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53368728"/>
      </p:ext>
    </p:extLst>
  </p:cSld>
  <p:clrMapOvr>
    <a:masterClrMapping/>
  </p:clrMapOvr>
  <p:hf hdr="0" ftr="0" dt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6910230"/>
      </p:ext>
    </p:extLst>
  </p:cSld>
  <p:clrMapOvr>
    <a:masterClrMapping/>
  </p:clrMapOvr>
  <p:hf hdr="0" ftr="0" dt="0"/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674541"/>
      </p:ext>
    </p:extLst>
  </p:cSld>
  <p:clrMapOvr>
    <a:masterClrMapping/>
  </p:clrMapOvr>
  <p:hf hdr="0" ftr="0" dt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974218"/>
      </p:ext>
    </p:extLst>
  </p:cSld>
  <p:clrMapOvr>
    <a:masterClrMapping/>
  </p:clrMapOvr>
  <p:hf hdr="0" ftr="0" dt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488297"/>
      </p:ext>
    </p:extLst>
  </p:cSld>
  <p:clrMapOvr>
    <a:masterClrMapping/>
  </p:clrMapOvr>
  <p:hf hdr="0" ftr="0" dt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33591"/>
      </p:ext>
    </p:extLst>
  </p:cSld>
  <p:clrMapOvr>
    <a:masterClrMapping/>
  </p:clrMapOvr>
  <p:hf hdr="0" ftr="0" dt="0"/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513491"/>
      </p:ext>
    </p:extLst>
  </p:cSld>
  <p:clrMapOvr>
    <a:masterClrMapping/>
  </p:clrMapOvr>
  <p:hf hdr="0" ftr="0" dt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4341756"/>
      </p:ext>
    </p:extLst>
  </p:cSld>
  <p:clrMapOvr>
    <a:masterClrMapping/>
  </p:clrMapOvr>
  <p:hf hdr="0" ftr="0" dt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8710470"/>
      </p:ext>
    </p:extLst>
  </p:cSld>
  <p:clrMapOvr>
    <a:masterClrMapping/>
  </p:clrMapOvr>
  <p:hf hdr="0" ftr="0" dt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6866739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4389694"/>
      </p:ext>
    </p:extLst>
  </p:cSld>
  <p:clrMapOvr>
    <a:masterClrMapping/>
  </p:clrMapOvr>
  <p:hf hdr="0" ftr="0" dt="0"/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9225349"/>
      </p:ext>
    </p:extLst>
  </p:cSld>
  <p:clrMapOvr>
    <a:masterClrMapping/>
  </p:clrMapOvr>
  <p:hf hdr="0" ftr="0" dt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7793414"/>
      </p:ext>
    </p:extLst>
  </p:cSld>
  <p:clrMapOvr>
    <a:masterClrMapping/>
  </p:clrMapOvr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00700089"/>
      </p:ext>
    </p:extLst>
  </p:cSld>
  <p:clrMapOvr>
    <a:masterClrMapping/>
  </p:clrMapOvr>
  <p:hf hdr="0" ftr="0" dt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98789019"/>
      </p:ext>
    </p:extLst>
  </p:cSld>
  <p:clrMapOvr>
    <a:masterClrMapping/>
  </p:clrMapOvr>
  <p:hf hdr="0" ftr="0" dt="0"/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CDD23-AF0B-47ED-9DDD-C1A06B063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319320-E9F6-44D1-8917-030314DD5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9BA5D2-BA28-45F3-ACC5-31C4A5778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F70838-EC21-40F6-98BC-6F420B83E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B9A514-B50B-4DC3-82D1-BEDE8068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4793079"/>
      </p:ext>
    </p:extLst>
  </p:cSld>
  <p:clrMapOvr>
    <a:masterClrMapping/>
  </p:clrMapOvr>
  <p:hf hdr="0" ftr="0" dt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9567A-39E2-4845-B749-C7BB3628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5A4F09-3C96-4E1F-B1F1-2F41328A2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E8D2A-E03A-43A5-B561-4CA49DBC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2BA0-882D-446C-A94F-184DE461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C28E2D-1CB9-41D9-9837-34DDADCB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8008684"/>
      </p:ext>
    </p:extLst>
  </p:cSld>
  <p:clrMapOvr>
    <a:masterClrMapping/>
  </p:clrMapOvr>
  <p:hf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80AEC-F74A-42DA-885C-3F28C2F0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B17F95-4052-4B7D-A8FF-CE7DD37F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F5EA90-090A-42E6-AF39-FE6BB014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53417-41F2-4924-9349-1D9BE8199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8E2718-24DF-4552-9D1C-F2DF1D65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8709176"/>
      </p:ext>
    </p:extLst>
  </p:cSld>
  <p:clrMapOvr>
    <a:masterClrMapping/>
  </p:clrMapOvr>
  <p:hf hdr="0" ftr="0" dt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7F4AF-652A-43B6-95DA-AE4733EA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9F62B3-57BF-432D-B510-E51E07D80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B7DD10-386A-4C38-9758-4FB3BC52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5CCB5-08A1-4335-9F8B-2219DC5C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11073F-A325-4A53-BC28-3D57C10E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8AB558-4BE7-4957-9EE3-A5E65F10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68368027"/>
      </p:ext>
    </p:extLst>
  </p:cSld>
  <p:clrMapOvr>
    <a:masterClrMapping/>
  </p:clrMapOvr>
  <p:hf hdr="0" ftr="0" dt="0"/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475DF-F3AB-4887-B21B-19CE91B5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95F0E2-0FC5-42AC-BCDD-9EA0EB369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934FED-E315-4896-8BBB-FA4882643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FBA486-EA6C-4DB1-BBD3-B18A2530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4FBD8D-4297-4A1E-82E6-E4A800CFD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00D52B-2A39-4CEB-8024-96C9CF430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BBD748C-2445-4B58-8757-0593083C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A82F6B-6687-454F-875D-C3F4E1FC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40395391"/>
      </p:ext>
    </p:extLst>
  </p:cSld>
  <p:clrMapOvr>
    <a:masterClrMapping/>
  </p:clrMapOvr>
  <p:hf hdr="0" ftr="0" dt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A73EA-6C15-4318-BBE6-0F1DCEF4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96083A-1642-4828-BADC-B0C16BCF0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25B752-8C1C-4DED-B8EF-5B1EFCA9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C7BD89-D944-4C84-9564-12CC71EA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080192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76697534"/>
      </p:ext>
    </p:extLst>
  </p:cSld>
  <p:clrMapOvr>
    <a:masterClrMapping/>
  </p:clrMapOvr>
  <p:hf hdr="0" ftr="0" dt="0"/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30221A-00D3-413D-A544-EA7FF27A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84FEE62-9F7C-4D05-A877-4BFDC20E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49B425-0028-4793-9DF9-C66DFE1B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23139"/>
      </p:ext>
    </p:extLst>
  </p:cSld>
  <p:clrMapOvr>
    <a:masterClrMapping/>
  </p:clrMapOvr>
  <p:hf hdr="0" ftr="0" dt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B5E77-FEF2-4E3E-A75A-C8864A6F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880A32-665D-47CB-8603-BB4AE105A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1855BB6-C936-4022-823F-FAC8379C8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0DDE46-22B1-40E3-9C2B-33C22666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BCBEE0-0054-4549-9163-ABA5E7D3A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D68FC2-791F-4533-98FF-341510723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92682420"/>
      </p:ext>
    </p:extLst>
  </p:cSld>
  <p:clrMapOvr>
    <a:masterClrMapping/>
  </p:clrMapOvr>
  <p:hf hdr="0" ftr="0" dt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DB311-985C-467D-97EC-7D34294A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EB5FF8-7343-46B9-A782-22785B39E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8D2726-2C21-4C5E-A09C-3A83F797D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704FF6-2E42-483A-86CB-CC661F065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9C5721-CE6F-4FFC-B7A2-DF85E3860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F5DE64-86DE-4E84-B100-C13DCD7D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44735417"/>
      </p:ext>
    </p:extLst>
  </p:cSld>
  <p:clrMapOvr>
    <a:masterClrMapping/>
  </p:clrMapOvr>
  <p:hf hdr="0" ftr="0" dt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77ED0-B0E9-46F1-AD7B-ABE4CE5B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25F80F-652D-43BA-BEA4-C6A73050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C7AC06-371D-4A8D-846D-8B1D0147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05D226-5FE1-461C-B5C3-BB325263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019D7D-B00F-4364-AEE5-1006B747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4896502"/>
      </p:ext>
    </p:extLst>
  </p:cSld>
  <p:clrMapOvr>
    <a:masterClrMapping/>
  </p:clrMapOvr>
  <p:hf hdr="0" ftr="0" dt="0"/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B0B791-4528-4145-BE35-2449E0B4A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2E8F1F-669C-4410-AB0F-B55C51D38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AA312F-82D9-4C15-BFED-53E03B0D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98AB98-A569-497E-B317-E94B7A22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FBEB89-283E-4106-BAC9-43A0E7BC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586693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46110222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5848287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845340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30328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2984998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1095890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891643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17544968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787628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6573755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771918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803524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6511906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732383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201602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059069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7033176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0456479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4862710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5697437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677090"/>
      </p:ext>
    </p:extLst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8021874"/>
      </p:ext>
    </p:extLst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6503909"/>
      </p:ext>
    </p:extLst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0100000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1259661"/>
      </p:ext>
    </p:extLst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7819705"/>
      </p:ext>
    </p:extLst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6665379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0753430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2464230"/>
      </p:ext>
    </p:extLst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3976188"/>
      </p:ext>
    </p:extLst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8372220"/>
      </p:ext>
    </p:extLst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7414308"/>
      </p:ext>
    </p:extLst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2507957"/>
      </p:ext>
    </p:extLst>
  </p:cSld>
  <p:clrMapOvr>
    <a:masterClrMapping/>
  </p:clrMapOvr>
  <p:hf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34220019"/>
      </p:ext>
    </p:extLst>
  </p:cSld>
  <p:clrMapOvr>
    <a:masterClrMapping/>
  </p:clrMapOvr>
  <p:hf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656810096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423214"/>
      </p:ext>
    </p:extLst>
  </p:cSld>
  <p:clrMapOvr>
    <a:masterClrMapping/>
  </p:clrMapOvr>
  <p:hf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151496"/>
      </p:ext>
    </p:extLst>
  </p:cSld>
  <p:clrMapOvr>
    <a:masterClrMapping/>
  </p:clrMapOvr>
  <p:hf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123649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62940676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487547"/>
      </p:ext>
    </p:extLst>
  </p:cSld>
  <p:clrMapOvr>
    <a:masterClrMapping/>
  </p:clrMapOvr>
  <p:hf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08829020"/>
      </p:ext>
    </p:extLst>
  </p:cSld>
  <p:clrMapOvr>
    <a:masterClrMapping/>
  </p:clrMapOvr>
  <p:hf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645244"/>
      </p:ext>
    </p:extLst>
  </p:cSld>
  <p:clrMapOvr>
    <a:masterClrMapping/>
  </p:clrMapOvr>
  <p:hf hdr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78568974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62060556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318738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87052085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0815994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35895580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43023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93070615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9480599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7048308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5837809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40014474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3908318"/>
      </p:ext>
    </p:extLst>
  </p:cSld>
  <p:clrMapOvr>
    <a:masterClrMapping/>
  </p:clrMapOvr>
  <p:hf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4527769"/>
      </p:ext>
    </p:extLst>
  </p:cSld>
  <p:clrMapOvr>
    <a:masterClrMapping/>
  </p:clrMapOvr>
  <p:hf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9109350"/>
      </p:ext>
    </p:extLst>
  </p:cSld>
  <p:clrMapOvr>
    <a:masterClrMapping/>
  </p:clrMapOvr>
  <p:hf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6115921"/>
      </p:ext>
    </p:extLst>
  </p:cSld>
  <p:clrMapOvr>
    <a:masterClrMapping/>
  </p:clrMapOvr>
  <p:hf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84881192"/>
      </p:ext>
    </p:extLst>
  </p:cSld>
  <p:clrMapOvr>
    <a:masterClrMapping/>
  </p:clrMapOvr>
  <p:hf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ru-MO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ru-MO" sz="2400" b="1" baseline="0">
                <a:latin typeface="+mn-lt"/>
              </a:defRPr>
            </a:lvl1pPr>
            <a:lvl2pPr marL="457200" indent="0" algn="ctr">
              <a:buNone/>
              <a:defRPr lang="ru-MO" sz="2000"/>
            </a:lvl2pPr>
            <a:lvl3pPr marL="914400" indent="0" algn="ctr">
              <a:buNone/>
              <a:defRPr lang="ru-MO" sz="1800"/>
            </a:lvl3pPr>
            <a:lvl4pPr marL="1371600" indent="0" algn="ctr">
              <a:buNone/>
              <a:defRPr lang="ru-MO" sz="1600"/>
            </a:lvl4pPr>
            <a:lvl5pPr marL="1828800" indent="0" algn="ctr">
              <a:buNone/>
              <a:defRPr lang="ru-MO" sz="1600"/>
            </a:lvl5pPr>
            <a:lvl6pPr marL="2286000" indent="0" algn="ctr">
              <a:buNone/>
              <a:defRPr lang="ru-MO" sz="1600"/>
            </a:lvl6pPr>
            <a:lvl7pPr marL="2743200" indent="0" algn="ctr">
              <a:buNone/>
              <a:defRPr lang="ru-MO" sz="1600"/>
            </a:lvl7pPr>
            <a:lvl8pPr marL="3200400" indent="0" algn="ctr">
              <a:buNone/>
              <a:defRPr lang="ru-MO" sz="1600"/>
            </a:lvl8pPr>
            <a:lvl9pPr marL="3657600" indent="0" algn="ctr">
              <a:buNone/>
              <a:defRPr lang="ru-MO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916760724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6869305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овест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ru-MO" sz="4800" cap="all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ru-MO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ru-MO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ru-MO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ru-MO" sz="24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767856"/>
      </p:ext>
    </p:extLst>
  </p:cSld>
  <p:clrMapOvr>
    <a:masterClrMapping/>
  </p:clrMapOvr>
  <p:hf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ru-MO" sz="4800" cap="all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MO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ru-MO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ru-MO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ru-MO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ru-MO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871161"/>
      </p:ext>
    </p:extLst>
  </p:cSld>
  <p:clrMapOvr>
    <a:masterClrMapping/>
  </p:clrMapOvr>
  <p:hf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ru-MO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ru-MO" sz="2400" b="1" baseline="0">
                <a:latin typeface="+mn-lt"/>
              </a:defRPr>
            </a:lvl1pPr>
            <a:lvl2pPr marL="457200" indent="0" algn="ctr">
              <a:buNone/>
              <a:defRPr lang="ru-MO" sz="2000"/>
            </a:lvl2pPr>
            <a:lvl3pPr marL="914400" indent="0" algn="ctr">
              <a:buNone/>
              <a:defRPr lang="ru-MO" sz="1800"/>
            </a:lvl3pPr>
            <a:lvl4pPr marL="1371600" indent="0" algn="ctr">
              <a:buNone/>
              <a:defRPr lang="ru-MO" sz="1600"/>
            </a:lvl4pPr>
            <a:lvl5pPr marL="1828800" indent="0" algn="ctr">
              <a:buNone/>
              <a:defRPr lang="ru-MO" sz="1600"/>
            </a:lvl5pPr>
            <a:lvl6pPr marL="2286000" indent="0" algn="ctr">
              <a:buNone/>
              <a:defRPr lang="ru-MO" sz="1600"/>
            </a:lvl6pPr>
            <a:lvl7pPr marL="2743200" indent="0" algn="ctr">
              <a:buNone/>
              <a:defRPr lang="ru-MO" sz="1600"/>
            </a:lvl7pPr>
            <a:lvl8pPr marL="3200400" indent="0" algn="ctr">
              <a:buNone/>
              <a:defRPr lang="ru-MO" sz="1600"/>
            </a:lvl8pPr>
            <a:lvl9pPr marL="3657600" indent="0" algn="ctr">
              <a:buNone/>
              <a:defRPr lang="ru-MO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65417093"/>
      </p:ext>
    </p:extLst>
  </p:cSld>
  <p:clrMapOvr>
    <a:masterClrMapping/>
  </p:clrMapOvr>
  <p:hf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содержимо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ru-MO" sz="4800" cap="all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MO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ru-MO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ru-MO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ru-MO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ru-MO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845239"/>
      </p:ext>
    </p:extLst>
  </p:cSld>
  <p:clrMapOvr>
    <a:masterClrMapping/>
  </p:clrMapOvr>
  <p:hf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содержимое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7" y="2441448"/>
            <a:ext cx="109728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147220"/>
      </p:ext>
    </p:extLst>
  </p:cSld>
  <p:clrMapOvr>
    <a:masterClrMapping/>
  </p:clrMapOvr>
  <p:hf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ru-MO" sz="2800" cap="none" spc="2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063240" y="4232475"/>
            <a:ext cx="5775960" cy="333945"/>
          </a:xfrm>
        </p:spPr>
        <p:txBody>
          <a:bodyPr rtlCol="0"/>
          <a:lstStyle>
            <a:lvl1pPr marL="0" indent="0">
              <a:buNone/>
              <a:defRPr lang="ru-MO" sz="1800" spc="2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7" name="Текст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ru-MO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ru-RU" noProof="0"/>
              <a:t>”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ru-MO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ru-RU" noProof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744144809"/>
      </p:ext>
    </p:extLst>
  </p:cSld>
  <p:clrMapOvr>
    <a:masterClrMapping/>
  </p:clrMapOvr>
  <p:hf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0" name="Текст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7" name="Рисунок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2" name="Текст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" name="Текст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9177203"/>
      </p:ext>
    </p:extLst>
  </p:cSld>
  <p:clrMapOvr>
    <a:masterClrMapping/>
  </p:clrMapOvr>
  <p:hf hdr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оманда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Заголовок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0" name="Текст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1" name="Текст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28" name="Текст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29" name="Текст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6" name="Рисунок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1" name="Рисунок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2" name="Текст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3" name="Текст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30" name="Текст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1" name="Текст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7" name="Рисунок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3" name="Рисунок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4" name="Текст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5" name="Текст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32" name="Текст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3" name="Текст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8" name="Рисунок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6" name="Рисунок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16" name="Текст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17" name="Текст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34" name="Текст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ru-MO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ru-RU" noProof="0"/>
              <a:t>Имя</a:t>
            </a:r>
          </a:p>
        </p:txBody>
      </p:sp>
      <p:sp>
        <p:nvSpPr>
          <p:cNvPr id="35" name="Текст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ru-MO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ru-RU" noProof="0"/>
              <a:t>Название</a:t>
            </a:r>
          </a:p>
        </p:txBody>
      </p:sp>
      <p:sp>
        <p:nvSpPr>
          <p:cNvPr id="9" name="Рисунок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27" name="Рисунок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ru-MO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00285"/>
      </p:ext>
    </p:extLst>
  </p:cSld>
  <p:clrMapOvr>
    <a:masterClrMapping/>
  </p:clrMapOvr>
  <p:hf hdr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 столбц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20" name="Текст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1" name="Объект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22" name="Текст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23" name="Объект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8731606"/>
      </p:ext>
    </p:extLst>
  </p:cSld>
  <p:clrMapOvr>
    <a:masterClrMapping/>
  </p:clrMapOvr>
  <p:hf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Временная шка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4" name="Текст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1" name="Текст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8" name="Текст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8" name="Текст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5" name="Текст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4" name="Текст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9" name="Текст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6" name="Текст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36" name="Текст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ru-MO" sz="2000" b="1" cap="all" spc="200" baseline="0"/>
            </a:lvl1pPr>
          </a:lstStyle>
          <a:p>
            <a:pPr lvl="0" rtl="0"/>
            <a:r>
              <a:rPr lang="ru-RU" noProof="0"/>
              <a:t>МММ ГГГГ</a:t>
            </a:r>
          </a:p>
        </p:txBody>
      </p:sp>
      <p:sp>
        <p:nvSpPr>
          <p:cNvPr id="45" name="Текст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ru-MO" sz="1600" spc="100" baseline="0"/>
            </a:lvl1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2398005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8970717"/>
      </p:ext>
    </p:extLst>
  </p:cSld>
  <p:clrMapOvr>
    <a:masterClrMapping/>
  </p:clrMapOvr>
  <p:hf hdr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5157787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5157787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400800" y="2438400"/>
            <a:ext cx="5183188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400800" y="2871216"/>
            <a:ext cx="5183188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423238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Три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1264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264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40740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40740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7" name="Текст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83880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ru-MO" sz="2000" b="1" cap="all" spc="200" baseline="0">
                <a:latin typeface="+mj-lt"/>
              </a:defRPr>
            </a:lvl1pPr>
            <a:lvl2pPr marL="457200" indent="0">
              <a:buNone/>
              <a:defRPr lang="ru-MO" sz="2000" b="1"/>
            </a:lvl2pPr>
            <a:lvl3pPr marL="914400" indent="0">
              <a:buNone/>
              <a:defRPr lang="ru-MO" sz="1800" b="1"/>
            </a:lvl3pPr>
            <a:lvl4pPr marL="1371600" indent="0">
              <a:buNone/>
              <a:defRPr lang="ru-MO" sz="1600" b="1"/>
            </a:lvl4pPr>
            <a:lvl5pPr marL="1828800" indent="0">
              <a:buNone/>
              <a:defRPr lang="ru-MO" sz="1600" b="1"/>
            </a:lvl5pPr>
            <a:lvl6pPr marL="2286000" indent="0">
              <a:buNone/>
              <a:defRPr lang="ru-MO" sz="1600" b="1"/>
            </a:lvl6pPr>
            <a:lvl7pPr marL="2743200" indent="0">
              <a:buNone/>
              <a:defRPr lang="ru-MO" sz="1600" b="1"/>
            </a:lvl7pPr>
            <a:lvl8pPr marL="3200400" indent="0">
              <a:buNone/>
              <a:defRPr lang="ru-MO" sz="1600" b="1"/>
            </a:lvl8pPr>
            <a:lvl9pPr marL="3657600" indent="0">
              <a:buNone/>
              <a:defRPr lang="ru-MO" sz="1600" b="1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13" name="Объект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83880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ru-MO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ru-MO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ru-MO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ru-MO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ru-MO" sz="11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8961083"/>
      </p:ext>
    </p:extLst>
  </p:cSld>
  <p:clrMapOvr>
    <a:masterClrMapping/>
  </p:clrMapOvr>
  <p:hf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Заголовок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ru-MO" sz="4800" cap="all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14" name="Объект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ru-MO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ru-MO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ru-MO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ru-MO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ru-MO" sz="1600" spc="100" baseline="0"/>
            </a:lvl5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731012"/>
      </p:ext>
    </p:extLst>
  </p:cSld>
  <p:clrMapOvr>
    <a:masterClrMapping/>
  </p:clrMapOvr>
  <p:hf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ключ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ru-MO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ru-RU" noProof="0"/>
              <a:t>СТИЛЬ ОБРАЗЦА ЗАГОЛОВКА</a:t>
            </a:r>
          </a:p>
        </p:txBody>
      </p:sp>
      <p:sp>
        <p:nvSpPr>
          <p:cNvPr id="10" name="Подзаголовок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 rtlCol="0"/>
          <a:lstStyle>
            <a:lvl1pPr marL="0" indent="0" algn="l">
              <a:buNone/>
              <a:defRPr lang="ru-MO" sz="2400" b="1" baseline="0">
                <a:latin typeface="+mn-lt"/>
              </a:defRPr>
            </a:lvl1pPr>
            <a:lvl2pPr marL="457200" indent="0" algn="ctr">
              <a:buNone/>
              <a:defRPr lang="ru-MO" sz="2000"/>
            </a:lvl2pPr>
            <a:lvl3pPr marL="914400" indent="0" algn="ctr">
              <a:buNone/>
              <a:defRPr lang="ru-MO" sz="1800"/>
            </a:lvl3pPr>
            <a:lvl4pPr marL="1371600" indent="0" algn="ctr">
              <a:buNone/>
              <a:defRPr lang="ru-MO" sz="1600"/>
            </a:lvl4pPr>
            <a:lvl5pPr marL="1828800" indent="0" algn="ctr">
              <a:buNone/>
              <a:defRPr lang="ru-MO" sz="1600"/>
            </a:lvl5pPr>
            <a:lvl6pPr marL="2286000" indent="0" algn="ctr">
              <a:buNone/>
              <a:defRPr lang="ru-MO" sz="1600"/>
            </a:lvl6pPr>
            <a:lvl7pPr marL="2743200" indent="0" algn="ctr">
              <a:buNone/>
              <a:defRPr lang="ru-MO" sz="1600"/>
            </a:lvl7pPr>
            <a:lvl8pPr marL="3200400" indent="0" algn="ctr">
              <a:buNone/>
              <a:defRPr lang="ru-MO" sz="1600"/>
            </a:lvl8pPr>
            <a:lvl9pPr marL="3657600" indent="0" algn="ctr">
              <a:buNone/>
              <a:defRPr lang="ru-MO" sz="1600"/>
            </a:lvl9pPr>
          </a:lstStyle>
          <a:p>
            <a:pPr rtl="0"/>
            <a:r>
              <a:rPr lang="ru-RU" noProof="0"/>
              <a:t>Образец подзаголовка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84253743"/>
      </p:ext>
    </p:extLst>
  </p:cSld>
  <p:clrMapOvr>
    <a:masterClrMapping/>
  </p:clrMapOvr>
  <p:hf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ru-MO" sz="4800" spc="400" baseline="0"/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2624363428"/>
      </p:ext>
    </p:extLst>
  </p:cSld>
  <p:clrMapOvr>
    <a:masterClrMapping/>
  </p:clrMapOvr>
  <p:hf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4121524"/>
      </p:ext>
    </p:extLst>
  </p:cSld>
  <p:clrMapOvr>
    <a:masterClrMapping/>
  </p:clrMapOvr>
  <p:hf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MO" sz="32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ru-MO" sz="3200"/>
            </a:lvl1pPr>
            <a:lvl2pPr>
              <a:defRPr lang="ru-MO" sz="2800"/>
            </a:lvl2pPr>
            <a:lvl3pPr>
              <a:defRPr lang="ru-MO" sz="2400"/>
            </a:lvl3pPr>
            <a:lvl4pPr>
              <a:defRPr lang="ru-MO" sz="2000"/>
            </a:lvl4pPr>
            <a:lvl5pPr>
              <a:defRPr lang="ru-MO" sz="2000"/>
            </a:lvl5pPr>
            <a:lvl6pPr>
              <a:defRPr lang="ru-MO" sz="2000"/>
            </a:lvl6pPr>
            <a:lvl7pPr>
              <a:defRPr lang="ru-MO" sz="2000"/>
            </a:lvl7pPr>
            <a:lvl8pPr>
              <a:defRPr lang="ru-MO" sz="2000"/>
            </a:lvl8pPr>
            <a:lvl9pPr>
              <a:defRPr lang="ru-MO" sz="2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MO" sz="16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2632173"/>
      </p:ext>
    </p:extLst>
  </p:cSld>
  <p:clrMapOvr>
    <a:masterClrMapping/>
  </p:clrMapOvr>
  <p:hf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ru-MO" sz="3200">
                <a:latin typeface="+mj-lt"/>
              </a:defRPr>
            </a:lvl1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ru-MO" sz="3200"/>
            </a:lvl1pPr>
            <a:lvl2pPr marL="457200" indent="0">
              <a:buNone/>
              <a:defRPr lang="ru-MO" sz="2800"/>
            </a:lvl2pPr>
            <a:lvl3pPr marL="914400" indent="0">
              <a:buNone/>
              <a:defRPr lang="ru-MO" sz="2400"/>
            </a:lvl3pPr>
            <a:lvl4pPr marL="1371600" indent="0">
              <a:buNone/>
              <a:defRPr lang="ru-MO" sz="2000"/>
            </a:lvl4pPr>
            <a:lvl5pPr marL="1828800" indent="0">
              <a:buNone/>
              <a:defRPr lang="ru-MO" sz="2000"/>
            </a:lvl5pPr>
            <a:lvl6pPr marL="2286000" indent="0">
              <a:buNone/>
              <a:defRPr lang="ru-MO" sz="2000"/>
            </a:lvl6pPr>
            <a:lvl7pPr marL="2743200" indent="0">
              <a:buNone/>
              <a:defRPr lang="ru-MO" sz="2000"/>
            </a:lvl7pPr>
            <a:lvl8pPr marL="3200400" indent="0">
              <a:buNone/>
              <a:defRPr lang="ru-MO" sz="2000"/>
            </a:lvl8pPr>
            <a:lvl9pPr marL="3657600" indent="0">
              <a:buNone/>
              <a:defRPr lang="ru-MO" sz="2000"/>
            </a:lvl9pPr>
          </a:lstStyle>
          <a:p>
            <a:pPr rtl="0"/>
            <a:r>
              <a:rPr lang="ru-RU" noProof="0"/>
              <a:t>Вставка рисунка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ru-MO" sz="1600"/>
            </a:lvl1pPr>
            <a:lvl2pPr marL="457200" indent="0">
              <a:buNone/>
              <a:defRPr lang="ru-MO" sz="1400"/>
            </a:lvl2pPr>
            <a:lvl3pPr marL="914400" indent="0">
              <a:buNone/>
              <a:defRPr lang="ru-MO" sz="1200"/>
            </a:lvl3pPr>
            <a:lvl4pPr marL="1371600" indent="0">
              <a:buNone/>
              <a:defRPr lang="ru-MO" sz="1000"/>
            </a:lvl4pPr>
            <a:lvl5pPr marL="1828800" indent="0">
              <a:buNone/>
              <a:defRPr lang="ru-MO" sz="1000"/>
            </a:lvl5pPr>
            <a:lvl6pPr marL="2286000" indent="0">
              <a:buNone/>
              <a:defRPr lang="ru-MO" sz="1000"/>
            </a:lvl6pPr>
            <a:lvl7pPr marL="2743200" indent="0">
              <a:buNone/>
              <a:defRPr lang="ru-MO" sz="1000"/>
            </a:lvl7pPr>
            <a:lvl8pPr marL="3200400" indent="0">
              <a:buNone/>
              <a:defRPr lang="ru-MO" sz="1000"/>
            </a:lvl8pPr>
            <a:lvl9pPr marL="3657600" indent="0">
              <a:buNone/>
              <a:defRPr lang="ru-MO" sz="1000"/>
            </a:lvl9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ru-MO"/>
            </a:def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7427704"/>
      </p:ext>
    </p:extLst>
  </p:cSld>
  <p:clrMapOvr>
    <a:masterClrMapping/>
  </p:clrMapOvr>
  <p:hf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9567A-39E2-4845-B749-C7BB3628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5A4F09-3C96-4E1F-B1F1-2F41328A2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E8D2A-E03A-43A5-B561-4CA49DBC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2BA0-882D-446C-A94F-184DE461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C28E2D-1CB9-41D9-9837-34DDADCB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566173"/>
      </p:ext>
    </p:extLst>
  </p:cSld>
  <p:clrMapOvr>
    <a:masterClrMapping/>
  </p:clrMapOvr>
  <p:hf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3CDD23-AF0B-47ED-9DDD-C1A06B0636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A319320-E9F6-44D1-8917-030314DD5B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D9BA5D2-BA28-45F3-ACC5-31C4A5778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DF70838-EC21-40F6-98BC-6F420B83E5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B9A514-B50B-4DC3-82D1-BEDE80685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0655883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3256626"/>
      </p:ext>
    </p:extLst>
  </p:cSld>
  <p:clrMapOvr>
    <a:masterClrMapping/>
  </p:clrMapOvr>
  <p:hf hdr="0" ftr="0" dt="0"/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419567A-39E2-4845-B749-C7BB3628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35A4F09-3C96-4E1F-B1F1-2F41328A2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84E8D2A-E03A-43A5-B561-4CA49DBC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8F2BA0-882D-446C-A94F-184DE461E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FC28E2D-1CB9-41D9-9837-34DDADCBF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94561009"/>
      </p:ext>
    </p:extLst>
  </p:cSld>
  <p:clrMapOvr>
    <a:masterClrMapping/>
  </p:clrMapOvr>
  <p:hf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80AEC-F74A-42DA-885C-3F28C2F065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1BB17F95-4052-4B7D-A8FF-CE7DD37FC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1F5EA90-090A-42E6-AF39-FE6BB014C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3F53417-41F2-4924-9349-1D9BE8199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8E2718-24DF-4552-9D1C-F2DF1D65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587640"/>
      </p:ext>
    </p:extLst>
  </p:cSld>
  <p:clrMapOvr>
    <a:masterClrMapping/>
  </p:clrMapOvr>
  <p:hf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397F4AF-652A-43B6-95DA-AE4733EAAC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09F62B3-57BF-432D-B510-E51E07D80A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2B7DD10-386A-4C38-9758-4FB3BC52C2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5CCB5-08A1-4335-9F8B-2219DC5CBB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C11073F-A325-4A53-BC28-3D57C10E8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38AB558-4BE7-4957-9EE3-A5E65F10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8360402"/>
      </p:ext>
    </p:extLst>
  </p:cSld>
  <p:clrMapOvr>
    <a:masterClrMapping/>
  </p:clrMapOvr>
  <p:hf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C475DF-F3AB-4887-B21B-19CE91B57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595F0E2-0FC5-42AC-BCDD-9EA0EB3690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2934FED-E315-4896-8BBB-FA4882643A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B9FBA486-EA6C-4DB1-BBD3-B18A2530C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4FBD8D-4297-4A1E-82E6-E4A800CFD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E00D52B-2A39-4CEB-8024-96C9CF430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5BBD748C-2445-4B58-8757-0593083C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44A82F6B-6687-454F-875D-C3F4E1FCD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1028029"/>
      </p:ext>
    </p:extLst>
  </p:cSld>
  <p:clrMapOvr>
    <a:masterClrMapping/>
  </p:clrMapOvr>
  <p:hf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BA73EA-6C15-4318-BBE6-0F1DCEF47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4D96083A-1642-4828-BADC-B0C16BCF0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6D25B752-8C1C-4DED-B8EF-5B1EFCA93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3C7BD89-D944-4C84-9564-12CC71EA3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396276"/>
      </p:ext>
    </p:extLst>
  </p:cSld>
  <p:clrMapOvr>
    <a:masterClrMapping/>
  </p:clrMapOvr>
  <p:hf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CE30221A-00D3-413D-A544-EA7FF27A1E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984FEE62-9F7C-4D05-A877-4BFDC20E6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49B425-0028-4793-9DF9-C66DFE1BA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A888D-2FF1-41C0-9CD7-1EC701E55B0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5468007"/>
      </p:ext>
    </p:extLst>
  </p:cSld>
  <p:clrMapOvr>
    <a:masterClrMapping/>
  </p:clrMapOvr>
  <p:hf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7B5E77-FEF2-4E3E-A75A-C8864A6FF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1880A32-665D-47CB-8603-BB4AE105A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91855BB6-C936-4022-823F-FAC8379C8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50DDE46-22B1-40E3-9C2B-33C226661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2BCBEE0-0054-4549-9163-ABA5E7D3A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7D68FC2-791F-4533-98FF-341510723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2975554"/>
      </p:ext>
    </p:extLst>
  </p:cSld>
  <p:clrMapOvr>
    <a:masterClrMapping/>
  </p:clrMapOvr>
  <p:hf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3DB311-985C-467D-97EC-7D34294A7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EB5FF8-7343-46B9-A782-22785B39E5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08D2726-2C21-4C5E-A09C-3A83F797D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6704FF6-2E42-483A-86CB-CC661F065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59C5721-CE6F-4FFC-B7A2-DF85E3860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F9F5DE64-86DE-4E84-B100-C13DCD7D5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9580436"/>
      </p:ext>
    </p:extLst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677ED0-B0E9-46F1-AD7B-ABE4CE5B7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125F80F-652D-43BA-BEA4-C6A730502B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C7AC06-371D-4A8D-846D-8B1D01475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F05D226-5FE1-461C-B5C3-BB325263D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019D7D-B00F-4364-AEE5-1006B7473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833655"/>
      </p:ext>
    </p:extLst>
  </p:cSld>
  <p:clrMapOvr>
    <a:masterClrMapping/>
  </p:clrMapOvr>
  <p:hf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F8B0B791-4528-4145-BE35-2449E0B4A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32E8F1F-669C-4410-AB0F-B55C51D381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FFAA312F-82D9-4C15-BFED-53E03B0DC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4DE6A-B6F9-4217-9D6D-29583FA8DE9E}" type="datetimeFigureOut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B98AB98-A569-497E-B317-E94B7A22E4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FBEB89-283E-4106-BAC9-43A0E7BC4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95445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9.pn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1.xml"/><Relationship Id="rId21" Type="http://schemas.openxmlformats.org/officeDocument/2006/relationships/theme" Target="../theme/theme5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20" Type="http://schemas.openxmlformats.org/officeDocument/2006/relationships/slideLayout" Target="../slideLayouts/slideLayout88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87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Relationship Id="rId22" Type="http://schemas.openxmlformats.org/officeDocument/2006/relationships/image" Target="../media/image1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12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11.xml"/><Relationship Id="rId17" Type="http://schemas.openxmlformats.org/officeDocument/2006/relationships/slideLayout" Target="../slideLayouts/slideLayout116.xml"/><Relationship Id="rId2" Type="http://schemas.openxmlformats.org/officeDocument/2006/relationships/slideLayout" Target="../slideLayouts/slideLayout101.xml"/><Relationship Id="rId16" Type="http://schemas.openxmlformats.org/officeDocument/2006/relationships/slideLayout" Target="../slideLayouts/slideLayout115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4.xml"/><Relationship Id="rId10" Type="http://schemas.openxmlformats.org/officeDocument/2006/relationships/slideLayout" Target="../slideLayouts/slideLayout109.xml"/><Relationship Id="rId19" Type="http://schemas.openxmlformats.org/officeDocument/2006/relationships/image" Target="../media/image8.png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Relationship Id="rId14" Type="http://schemas.openxmlformats.org/officeDocument/2006/relationships/slideLayout" Target="../slideLayouts/slideLayout113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4.xml"/><Relationship Id="rId13" Type="http://schemas.openxmlformats.org/officeDocument/2006/relationships/slideLayout" Target="../slideLayouts/slideLayout129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123.xml"/><Relationship Id="rId12" Type="http://schemas.openxmlformats.org/officeDocument/2006/relationships/slideLayout" Target="../slideLayouts/slideLayout128.xml"/><Relationship Id="rId17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18.xml"/><Relationship Id="rId16" Type="http://schemas.openxmlformats.org/officeDocument/2006/relationships/slideLayout" Target="../slideLayouts/slideLayout132.xml"/><Relationship Id="rId1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22.xml"/><Relationship Id="rId11" Type="http://schemas.openxmlformats.org/officeDocument/2006/relationships/slideLayout" Target="../slideLayouts/slideLayout127.xml"/><Relationship Id="rId5" Type="http://schemas.openxmlformats.org/officeDocument/2006/relationships/slideLayout" Target="../slideLayouts/slideLayout121.xml"/><Relationship Id="rId15" Type="http://schemas.openxmlformats.org/officeDocument/2006/relationships/slideLayout" Target="../slideLayouts/slideLayout131.xml"/><Relationship Id="rId10" Type="http://schemas.openxmlformats.org/officeDocument/2006/relationships/slideLayout" Target="../slideLayouts/slideLayout126.xml"/><Relationship Id="rId4" Type="http://schemas.openxmlformats.org/officeDocument/2006/relationships/slideLayout" Target="../slideLayouts/slideLayout120.xml"/><Relationship Id="rId9" Type="http://schemas.openxmlformats.org/officeDocument/2006/relationships/slideLayout" Target="../slideLayouts/slideLayout125.xml"/><Relationship Id="rId14" Type="http://schemas.openxmlformats.org/officeDocument/2006/relationships/slideLayout" Target="../slideLayouts/slideLayout130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1.xml"/><Relationship Id="rId3" Type="http://schemas.openxmlformats.org/officeDocument/2006/relationships/slideLayout" Target="../slideLayouts/slideLayout136.xml"/><Relationship Id="rId7" Type="http://schemas.openxmlformats.org/officeDocument/2006/relationships/slideLayout" Target="../slideLayouts/slideLayout140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34.xml"/><Relationship Id="rId6" Type="http://schemas.openxmlformats.org/officeDocument/2006/relationships/slideLayout" Target="../slideLayouts/slideLayout139.xml"/><Relationship Id="rId11" Type="http://schemas.openxmlformats.org/officeDocument/2006/relationships/slideLayout" Target="../slideLayouts/slideLayout144.xml"/><Relationship Id="rId5" Type="http://schemas.openxmlformats.org/officeDocument/2006/relationships/slideLayout" Target="../slideLayouts/slideLayout138.xml"/><Relationship Id="rId10" Type="http://schemas.openxmlformats.org/officeDocument/2006/relationships/slideLayout" Target="../slideLayouts/slideLayout143.xml"/><Relationship Id="rId4" Type="http://schemas.openxmlformats.org/officeDocument/2006/relationships/slideLayout" Target="../slideLayouts/slideLayout137.xml"/><Relationship Id="rId9" Type="http://schemas.openxmlformats.org/officeDocument/2006/relationships/slideLayout" Target="../slideLayouts/slideLayout1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39865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605939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751347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  <p:sldLayoutId id="2147483768" r:id="rId12"/>
    <p:sldLayoutId id="2147483769" r:id="rId13"/>
    <p:sldLayoutId id="2147483770" r:id="rId14"/>
    <p:sldLayoutId id="2147483771" r:id="rId15"/>
    <p:sldLayoutId id="2147483772" r:id="rId16"/>
    <p:sldLayoutId id="214748377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06070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</p:sldLayoutIdLst>
  <p:hf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Образец фона&#10;&#10;Автоматически созданное описание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ru-MO"/>
            </a:defPPr>
          </a:lstStyle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ru-MO"/>
            </a:defPPr>
          </a:lstStyle>
          <a:p>
            <a:pPr lvl="0" rtl="0"/>
            <a:r>
              <a:rPr lang="ru-RU" noProof="0"/>
              <a:t>Щелкните, чтобы изменить стили текста образца слайда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MO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ru-MO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880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  <p:sldLayoutId id="2147483806" r:id="rId14"/>
    <p:sldLayoutId id="2147483807" r:id="rId15"/>
    <p:sldLayoutId id="2147483808" r:id="rId16"/>
    <p:sldLayoutId id="2147483809" r:id="rId17"/>
    <p:sldLayoutId id="2147483810" r:id="rId18"/>
    <p:sldLayoutId id="2147483811" r:id="rId19"/>
    <p:sldLayoutId id="2147483812" r:id="rId2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ru-MO"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ru-MO"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MO"/>
      </a:defPPr>
      <a:lvl1pPr marL="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ru-MO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6BBC6-2FA2-401A-86A5-F71A61E2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5F880B-784C-4801-B295-FE9A73953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277A34-D350-459F-B2DD-E87826FBB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EBC8E7-2DA6-4124-98CD-93C02CBF9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965E01-8061-4B96-9231-508423B77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94401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66301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  <p:sldLayoutId id="2147483861" r:id="rId12"/>
    <p:sldLayoutId id="2147483862" r:id="rId13"/>
    <p:sldLayoutId id="2147483863" r:id="rId14"/>
    <p:sldLayoutId id="2147483864" r:id="rId15"/>
    <p:sldLayoutId id="2147483865" r:id="rId16"/>
    <p:sldLayoutId id="2147483866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5457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8" r:id="rId1"/>
    <p:sldLayoutId id="2147483869" r:id="rId2"/>
    <p:sldLayoutId id="2147483870" r:id="rId3"/>
    <p:sldLayoutId id="2147483871" r:id="rId4"/>
    <p:sldLayoutId id="2147483872" r:id="rId5"/>
    <p:sldLayoutId id="2147483873" r:id="rId6"/>
    <p:sldLayoutId id="2147483874" r:id="rId7"/>
    <p:sldLayoutId id="2147483875" r:id="rId8"/>
    <p:sldLayoutId id="2147483876" r:id="rId9"/>
    <p:sldLayoutId id="2147483877" r:id="rId10"/>
    <p:sldLayoutId id="2147483878" r:id="rId11"/>
    <p:sldLayoutId id="2147483879" r:id="rId12"/>
    <p:sldLayoutId id="2147483880" r:id="rId13"/>
    <p:sldLayoutId id="2147483881" r:id="rId14"/>
    <p:sldLayoutId id="2147483882" r:id="rId15"/>
    <p:sldLayoutId id="2147483883" r:id="rId16"/>
    <p:sldLayoutId id="2147483884" r:id="rId17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D6BBC6-2FA2-401A-86A5-F71A61E24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5F880B-784C-4801-B295-FE9A73953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D277A34-D350-459F-B2DD-E87826FBB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40CB2F-2F0E-4202-BC12-B3BA2EFFA9CC}" type="datetime1">
              <a:rPr lang="ru-RU" smtClean="0"/>
              <a:t>09.03.2023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FEBC8E7-2DA6-4124-98CD-93C02CBF9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9965E01-8061-4B96-9231-508423B774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588EEF-D3FB-47DB-BAE8-79617CF8CEA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26024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0.gif"/><Relationship Id="rId5" Type="http://schemas.openxmlformats.org/officeDocument/2006/relationships/image" Target="../media/image39.png"/><Relationship Id="rId4" Type="http://schemas.openxmlformats.org/officeDocument/2006/relationships/image" Target="../media/image38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4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0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9.png"/><Relationship Id="rId5" Type="http://schemas.openxmlformats.org/officeDocument/2006/relationships/image" Target="../media/image47.emf"/><Relationship Id="rId4" Type="http://schemas.openxmlformats.org/officeDocument/2006/relationships/oleObject" Target="../embeddings/oleObject2.bin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3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52.png"/><Relationship Id="rId4" Type="http://schemas.openxmlformats.org/officeDocument/2006/relationships/image" Target="../media/image51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1EA9F5-9BFD-4CB0-AE36-3EA507497F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88419"/>
            <a:ext cx="9144000" cy="1681163"/>
          </a:xfrm>
        </p:spPr>
        <p:txBody>
          <a:bodyPr>
            <a:normAutofit fontScale="90000"/>
          </a:bodyPr>
          <a:lstStyle/>
          <a:p>
            <a:r>
              <a:rPr lang="ru-RU" dirty="0"/>
              <a:t>Цифровые виды модуляции: нелинейные виды амплитуд</a:t>
            </a:r>
          </a:p>
        </p:txBody>
      </p:sp>
    </p:spTree>
    <p:extLst>
      <p:ext uri="{BB962C8B-B14F-4D97-AF65-F5344CB8AC3E}">
        <p14:creationId xmlns:p14="http://schemas.microsoft.com/office/powerpoint/2010/main" val="893678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347AE6A-D856-41BD-866B-CBB506896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375" y="-334481"/>
            <a:ext cx="10131425" cy="1456267"/>
          </a:xfrm>
        </p:spPr>
        <p:txBody>
          <a:bodyPr/>
          <a:lstStyle/>
          <a:p>
            <a:pPr algn="ctr"/>
            <a:r>
              <a:rPr lang="ru-RU" dirty="0"/>
              <a:t>Частотные виды модуляции</a:t>
            </a:r>
          </a:p>
        </p:txBody>
      </p:sp>
      <p:sp>
        <p:nvSpPr>
          <p:cNvPr id="8" name="Объект 7">
            <a:extLst>
              <a:ext uri="{FF2B5EF4-FFF2-40B4-BE49-F238E27FC236}">
                <a16:creationId xmlns:a16="http://schemas.microsoft.com/office/drawing/2014/main" id="{43A4E3D3-F79C-4518-93F6-89660B0E50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135" y="748217"/>
            <a:ext cx="11727730" cy="4668674"/>
          </a:xfrm>
        </p:spPr>
        <p:txBody>
          <a:bodyPr>
            <a:normAutofit lnSpcReduction="10000"/>
          </a:bodyPr>
          <a:lstStyle/>
          <a:p>
            <a:pPr algn="just"/>
            <a:r>
              <a:rPr lang="ru-RU" sz="3200" dirty="0"/>
              <a:t>Частотная модуляция является видом цифровой модуляции с нелинейной амплитудой, следовательно для сигналов с частотной модуляцией может не выполняться принцип суперпозиции</a:t>
            </a:r>
          </a:p>
          <a:p>
            <a:pPr algn="just"/>
            <a:r>
              <a:rPr lang="ru-RU" sz="3200" dirty="0"/>
              <a:t>Соотношение между спектром модулирующего сигнала и спектром модулированного колебания нелинейное</a:t>
            </a:r>
          </a:p>
          <a:p>
            <a:pPr algn="just"/>
            <a:r>
              <a:rPr lang="ru-RU" sz="3200" dirty="0"/>
              <a:t>Типы цифровой модуляции с нелинейной амплитудой: </a:t>
            </a:r>
            <a:r>
              <a:rPr lang="en-US" sz="3200" dirty="0"/>
              <a:t>FSK, MSK, </a:t>
            </a:r>
            <a:r>
              <a:rPr lang="ru-RU" sz="3200" dirty="0"/>
              <a:t>частотная модуляция с ограниченным спектром, </a:t>
            </a:r>
            <a:r>
              <a:rPr lang="en-US" sz="3200" dirty="0"/>
              <a:t>OFDM-</a:t>
            </a:r>
            <a:r>
              <a:rPr lang="ru-RU" sz="3200" dirty="0"/>
              <a:t>модуляции</a:t>
            </a:r>
          </a:p>
          <a:p>
            <a:pPr algn="just"/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88AEB01-7E0D-4BB3-A365-8DA78042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2</a:t>
            </a:fld>
            <a:endParaRPr lang="ru-RU"/>
          </a:p>
        </p:txBody>
      </p:sp>
      <p:pic>
        <p:nvPicPr>
          <p:cNvPr id="4098" name="Picture 2" descr="Частотная модуляция (ЧМ) - ЭЛИКС">
            <a:extLst>
              <a:ext uri="{FF2B5EF4-FFF2-40B4-BE49-F238E27FC236}">
                <a16:creationId xmlns:a16="http://schemas.microsoft.com/office/drawing/2014/main" id="{E52551BE-866E-48D6-AE20-CF860210077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489" y="4629150"/>
            <a:ext cx="571500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52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42FDAD-12DD-40F1-B4F7-2A0AF7733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628" y="37720"/>
            <a:ext cx="10515600" cy="1325563"/>
          </a:xfrm>
        </p:spPr>
        <p:txBody>
          <a:bodyPr/>
          <a:lstStyle/>
          <a:p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Двоичная частотная модуляция (</a:t>
            </a:r>
            <a:r>
              <a:rPr lang="en-US" dirty="0">
                <a:solidFill>
                  <a:schemeClr val="accent4">
                    <a:lumMod val="50000"/>
                  </a:schemeClr>
                </a:solidFill>
              </a:rPr>
              <a:t>FSK</a:t>
            </a:r>
            <a:r>
              <a:rPr lang="ru-RU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40B2741-DF37-4EAD-B5FC-8F53A8F91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pPr/>
              <a:t>3</a:t>
            </a:fld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B2FFB9-E9D7-44BE-A799-C06D462735F0}"/>
              </a:ext>
            </a:extLst>
          </p:cNvPr>
          <p:cNvSpPr txBox="1"/>
          <p:nvPr/>
        </p:nvSpPr>
        <p:spPr>
          <a:xfrm>
            <a:off x="2982939" y="1127253"/>
            <a:ext cx="576914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002060"/>
                </a:solidFill>
              </a:rPr>
              <a:t>Синфазная и квадратурная составляющие:</a:t>
            </a:r>
          </a:p>
          <a:p>
            <a:endParaRPr lang="ru-RU" dirty="0">
              <a:solidFill>
                <a:srgbClr val="002060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A6A33A8C-A3E8-48B0-97FC-A0E02C5FDF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936B7576-9216-4DA4-A905-C9B18337E8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1527786"/>
              </p:ext>
            </p:extLst>
          </p:nvPr>
        </p:nvGraphicFramePr>
        <p:xfrm>
          <a:off x="2561139" y="1678572"/>
          <a:ext cx="6612744" cy="4374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r:id="rId3" imgW="3683000" imgH="241300" progId="Equation.3">
                  <p:embed/>
                </p:oleObj>
              </mc:Choice>
              <mc:Fallback>
                <p:oleObj r:id="rId3" imgW="3683000" imgH="2413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1139" y="1678572"/>
                        <a:ext cx="6612744" cy="43744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8FE39A-9EED-4740-9EC0-40AB165C0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3971" y="3710606"/>
            <a:ext cx="3248522" cy="297591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5C61A49-E727-46D7-B12B-D634893E2648}"/>
              </a:ext>
            </a:extLst>
          </p:cNvPr>
          <p:cNvSpPr txBox="1"/>
          <p:nvPr/>
        </p:nvSpPr>
        <p:spPr>
          <a:xfrm>
            <a:off x="3723590" y="2283130"/>
            <a:ext cx="4287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dirty="0">
                <a:solidFill>
                  <a:srgbClr val="002060"/>
                </a:solidFill>
              </a:rPr>
              <a:t>Многопозиционная модуляция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6854ED6-6F9E-4AEA-96AC-8318E1430C7A}"/>
              </a:ext>
            </a:extLst>
          </p:cNvPr>
          <p:cNvSpPr txBox="1"/>
          <p:nvPr/>
        </p:nvSpPr>
        <p:spPr>
          <a:xfrm>
            <a:off x="999240" y="2768474"/>
            <a:ext cx="10265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ru-RU" sz="2400" dirty="0">
                <a:solidFill>
                  <a:schemeClr val="accent4">
                    <a:lumMod val="50000"/>
                  </a:schemeClr>
                </a:solidFill>
              </a:rPr>
              <a:t>Чтобы значения частоты отличались на одинаковую величину, разность между значениями символов информационного сигнала должна быть одинаковой</a:t>
            </a:r>
          </a:p>
        </p:txBody>
      </p:sp>
      <p:pic>
        <p:nvPicPr>
          <p:cNvPr id="1044" name="Picture 20" descr="Смайлик гифки, анимированные GIF изображения смайлик - скачать гиф картинки  на GIFER">
            <a:extLst>
              <a:ext uri="{FF2B5EF4-FFF2-40B4-BE49-F238E27FC236}">
                <a16:creationId xmlns:a16="http://schemas.microsoft.com/office/drawing/2014/main" id="{BBD5FC32-D196-477E-A958-09B7DA701DE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970" y="3645567"/>
            <a:ext cx="2873604" cy="2873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0" descr="Смайлик гифки, анимированные GIF изображения смайлик - скачать гиф картинки  на GIFER">
            <a:extLst>
              <a:ext uri="{FF2B5EF4-FFF2-40B4-BE49-F238E27FC236}">
                <a16:creationId xmlns:a16="http://schemas.microsoft.com/office/drawing/2014/main" id="{E6F7AA1D-389A-4502-A691-57188453D84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2624" y="3521204"/>
            <a:ext cx="2873604" cy="2873604"/>
          </a:xfrm>
          <a:prstGeom prst="rect">
            <a:avLst/>
          </a:prstGeom>
          <a:noFill/>
          <a:effectLst>
            <a:glow rad="12700">
              <a:schemeClr val="accent1"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593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20BBC31-E50C-44A3-8FF3-47A3924CA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Технология частотного разнесения</a:t>
            </a:r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F010C9BD-B9F5-492E-9FDA-02B3A1F7C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6141" y="1926300"/>
            <a:ext cx="5301294" cy="4167327"/>
          </a:xfrm>
          <a:prstGeom prst="rect">
            <a:avLst/>
          </a:prstGeom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A39AD641-FAA3-4FA3-A71F-2233D30F2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pPr/>
              <a:t>4</a:t>
            </a:fld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5AA513F-96F3-45F4-B58F-5FAA2576552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73620" y="2784095"/>
            <a:ext cx="3781425" cy="24517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2722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mph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000"/>
                                  </p:iterate>
                                  <p:childTnLst>
                                    <p:set>
                                      <p:cBhvr override="childStyle"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accent2"/>
                                        </p:clrVal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1473F59-472A-42AF-9D5D-CECAD844E8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272" y="273050"/>
            <a:ext cx="10040112" cy="2387600"/>
          </a:xfrm>
        </p:spPr>
        <p:txBody>
          <a:bodyPr/>
          <a:lstStyle/>
          <a:p>
            <a:r>
              <a:rPr lang="en-US" sz="3600" dirty="0"/>
              <a:t>FDMA (Frequency Division Multiple Access)</a:t>
            </a:r>
            <a:endParaRPr lang="ru-RU" sz="3600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C2C69B1-F1CD-477F-9851-1098F0827D5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74929" y="2272919"/>
            <a:ext cx="4714875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167D4F1-F791-48EC-A7D2-7BD1641F3E8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007100"/>
            <a:ext cx="4114800" cy="850900"/>
          </a:xfrm>
        </p:spPr>
        <p:txBody>
          <a:bodyPr/>
          <a:lstStyle/>
          <a:p>
            <a:fld id="{DB588EEF-D3FB-47DB-BAE8-79617CF8CEAA}" type="slidenum">
              <a:rPr lang="ru-RU" smtClean="0"/>
              <a:pPr/>
              <a:t>5</a:t>
            </a:fld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DD5A8382-7F1E-48CC-B759-757F1BDC3183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87771" y="2439606"/>
            <a:ext cx="5829300" cy="272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468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4AB9A4-AE1D-4838-A5A6-B7E183D4A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FMT (Filtered Multi-Tone)</a:t>
            </a:r>
            <a:endParaRPr lang="ru-RU" dirty="0"/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E194D9A-4DC0-425F-87EA-A33BA6A37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55441" y="1686949"/>
            <a:ext cx="5380952" cy="2419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4D69725-3C6E-49C0-A269-388B9C3AD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pPr/>
              <a:t>6</a:t>
            </a:fld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FB79BD0-19F5-4326-8804-621AECA370F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01909" y="4295873"/>
            <a:ext cx="7258680" cy="237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TWO TONE WOLF SMOKING SET, GOLD 1oz TOBACCO TIN, 2 X RIZLA PAPERS &amp; FILTERS  | eBay">
            <a:extLst>
              <a:ext uri="{FF2B5EF4-FFF2-40B4-BE49-F238E27FC236}">
                <a16:creationId xmlns:a16="http://schemas.microsoft.com/office/drawing/2014/main" id="{04BAFA9F-745F-44DE-B5E5-6359628A0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25" y="1901282"/>
            <a:ext cx="3845488" cy="384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73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718BB0F-2F77-43D9-9E3B-CFA8E2CC69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5115"/>
            <a:ext cx="10515600" cy="1325563"/>
          </a:xfrm>
        </p:spPr>
        <p:txBody>
          <a:bodyPr/>
          <a:lstStyle/>
          <a:p>
            <a:r>
              <a:rPr lang="ru-RU" dirty="0"/>
              <a:t>Технология </a:t>
            </a:r>
            <a:r>
              <a:rPr lang="en-US" dirty="0"/>
              <a:t>OFDM</a:t>
            </a:r>
            <a:endParaRPr lang="ru-RU" dirty="0"/>
          </a:p>
        </p:txBody>
      </p:sp>
      <p:pic>
        <p:nvPicPr>
          <p:cNvPr id="6" name="Объект 5">
            <a:extLst>
              <a:ext uri="{FF2B5EF4-FFF2-40B4-BE49-F238E27FC236}">
                <a16:creationId xmlns:a16="http://schemas.microsoft.com/office/drawing/2014/main" id="{D649F84B-5B29-42F6-B5FE-4DBFF6A217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6818" y="869507"/>
            <a:ext cx="5630061" cy="2876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ADF6859-75C9-4559-AA81-5C1E3E98B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pPr/>
              <a:t>7</a:t>
            </a:fld>
            <a:endParaRPr lang="ru-RU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FC181625-D115-43C1-A737-A2A042EDDF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1690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8" name="Объект 7">
            <a:extLst>
              <a:ext uri="{FF2B5EF4-FFF2-40B4-BE49-F238E27FC236}">
                <a16:creationId xmlns:a16="http://schemas.microsoft.com/office/drawing/2014/main" id="{4BC1AFB5-EB7B-4C9A-B163-184E5FDFE23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470781"/>
              </p:ext>
            </p:extLst>
          </p:nvPr>
        </p:nvGraphicFramePr>
        <p:xfrm>
          <a:off x="5796879" y="614375"/>
          <a:ext cx="6111875" cy="310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9" r:id="rId4" imgW="8361149" imgH="3789328" progId="Visio.Drawing.11">
                  <p:embed/>
                </p:oleObj>
              </mc:Choice>
              <mc:Fallback>
                <p:oleObj r:id="rId4" imgW="8361149" imgH="3789328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6879" y="614375"/>
                        <a:ext cx="6111875" cy="3101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AutoShape 12">
            <a:extLst>
              <a:ext uri="{FF2B5EF4-FFF2-40B4-BE49-F238E27FC236}">
                <a16:creationId xmlns:a16="http://schemas.microsoft.com/office/drawing/2014/main" id="{662A5F28-2D52-49B5-A18B-1A32DA87173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7366BD8-F317-492B-AF21-474CBDE48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7" y="3787575"/>
            <a:ext cx="4376413" cy="3087199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73ECD1E-DB85-4F2B-85AF-D04A0242B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2960" y="3822864"/>
            <a:ext cx="5949054" cy="2964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656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72CC3A-B2BB-4DB6-8583-29EB8C4B9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Итоговое сравнение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338D232-9CB3-464E-A1BF-46C8ED629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Частотные виды модуляции позволяют использовать нелинейные усилители и имеют большую спектральную эффективность;</a:t>
            </a:r>
          </a:p>
          <a:p>
            <a:r>
              <a:rPr lang="ru-RU" dirty="0"/>
              <a:t>Неэффективна при использовании многопозиционного кодирования </a:t>
            </a:r>
          </a:p>
          <a:p>
            <a:r>
              <a:rPr lang="ru-RU" dirty="0"/>
              <a:t>Цифровая модуляция с нелинейной амплитудой в </a:t>
            </a:r>
            <a:r>
              <a:rPr lang="en-US" dirty="0"/>
              <a:t>OFDM</a:t>
            </a:r>
            <a:r>
              <a:rPr lang="ru-RU" dirty="0"/>
              <a:t>-стандарте позволяет существенно увеличить скорость передачи и позволяет сделать выбор между скоростью и помехоустойчивостью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DB92F15-06C7-40F0-B082-BB6CAE8C2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pPr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909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10F3279-3D0F-4CF8-AAD1-6C41EB7FE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88EEF-D3FB-47DB-BAE8-79617CF8CEAA}" type="slidenum">
              <a:rPr lang="ru-RU" smtClean="0"/>
              <a:t>9</a:t>
            </a:fld>
            <a:endParaRPr lang="ru-RU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AA7AB5-623F-4F42-8F09-6670DBA4B48E}"/>
              </a:ext>
            </a:extLst>
          </p:cNvPr>
          <p:cNvSpPr txBox="1"/>
          <p:nvPr/>
        </p:nvSpPr>
        <p:spPr>
          <a:xfrm>
            <a:off x="2419109" y="594656"/>
            <a:ext cx="76740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6000" dirty="0"/>
              <a:t>Спасибо за внимание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84BE5-AA47-44D9-82F8-A551B37693A8}"/>
              </a:ext>
            </a:extLst>
          </p:cNvPr>
          <p:cNvSpPr txBox="1"/>
          <p:nvPr/>
        </p:nvSpPr>
        <p:spPr>
          <a:xfrm>
            <a:off x="3541854" y="1724628"/>
            <a:ext cx="6111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Модулируйте линейно, нелинейно не модулируйте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56EAC4-7BCB-4F3D-8A2E-2E100FE17EF0}"/>
              </a:ext>
            </a:extLst>
          </p:cNvPr>
          <p:cNvSpPr txBox="1"/>
          <p:nvPr/>
        </p:nvSpPr>
        <p:spPr>
          <a:xfrm>
            <a:off x="4479402" y="2093960"/>
            <a:ext cx="5880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Не задавайте вопросы пожалуйста</a:t>
            </a:r>
          </a:p>
        </p:txBody>
      </p:sp>
      <p:graphicFrame>
        <p:nvGraphicFramePr>
          <p:cNvPr id="10" name="Объект 9">
            <a:extLst>
              <a:ext uri="{FF2B5EF4-FFF2-40B4-BE49-F238E27FC236}">
                <a16:creationId xmlns:a16="http://schemas.microsoft.com/office/drawing/2014/main" id="{7B2C027E-CC5D-42F6-A0B6-14E06BB204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0599548"/>
              </p:ext>
            </p:extLst>
          </p:nvPr>
        </p:nvGraphicFramePr>
        <p:xfrm>
          <a:off x="-38582" y="2577601"/>
          <a:ext cx="4892675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r:id="rId3" imgW="12494880" imgH="13866480" progId="">
                  <p:embed/>
                </p:oleObj>
              </mc:Choice>
              <mc:Fallback>
                <p:oleObj r:id="rId3" imgW="12494880" imgH="1386648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8582" y="2577601"/>
                        <a:ext cx="4892675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D156FFD-E908-4224-8058-CB913066B3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4992" y="2571476"/>
            <a:ext cx="3791186" cy="3892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738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36.jpeg"/></Relationships>
</file>

<file path=ppt/theme/theme1.xml><?xml version="1.0" encoding="utf-8"?>
<a:theme xmlns:a="http://schemas.openxmlformats.org/drawingml/2006/main" name="Главное мероприятие">
  <a:themeElements>
    <a:clrScheme name="Главное мероприятие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Главное мероприятие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авное мероприятие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ppt/theme/theme10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Небесная">
  <a:themeElements>
    <a:clrScheme name="Небесная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Небесная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Небесная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3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4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5.xml><?xml version="1.0" encoding="utf-8"?>
<a:theme xmlns:a="http://schemas.openxmlformats.org/drawingml/2006/main" name="tf34316244_win32">
  <a:themeElements>
    <a:clrScheme name="Капля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600_TF34316244_Win32" id="{F23ED7DB-3505-4CCC-A23C-737A653B864F}" vid="{EE05B8AF-BDE5-44BA-8AE4-882478C46B66}"/>
    </a:ext>
  </a:extLst>
</a:theme>
</file>

<file path=ppt/theme/theme6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8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9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TM04033927[[fn=Главное мероприятие]]</Template>
  <TotalTime>208</TotalTime>
  <Words>169</Words>
  <Application>Microsoft Office PowerPoint</Application>
  <PresentationFormat>Широкоэкранный</PresentationFormat>
  <Paragraphs>28</Paragraphs>
  <Slides>9</Slides>
  <Notes>0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9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9</vt:i4>
      </vt:variant>
    </vt:vector>
  </HeadingPairs>
  <TitlesOfParts>
    <vt:vector size="28" baseType="lpstr">
      <vt:lpstr>Arial</vt:lpstr>
      <vt:lpstr>Bookman Old Style</vt:lpstr>
      <vt:lpstr>Calibri</vt:lpstr>
      <vt:lpstr>Calibri Light</vt:lpstr>
      <vt:lpstr>Century Gothic</vt:lpstr>
      <vt:lpstr>Impact</vt:lpstr>
      <vt:lpstr>Rockwell</vt:lpstr>
      <vt:lpstr>Tw Cen MT</vt:lpstr>
      <vt:lpstr>Главное мероприятие</vt:lpstr>
      <vt:lpstr>Небесная</vt:lpstr>
      <vt:lpstr>Контур</vt:lpstr>
      <vt:lpstr>След самолета</vt:lpstr>
      <vt:lpstr>tf34316244_win32</vt:lpstr>
      <vt:lpstr>Тема Office</vt:lpstr>
      <vt:lpstr>1_Контур</vt:lpstr>
      <vt:lpstr>Damask</vt:lpstr>
      <vt:lpstr>1_Тема Office</vt:lpstr>
      <vt:lpstr>Equation.3</vt:lpstr>
      <vt:lpstr>Visio.Drawing.11</vt:lpstr>
      <vt:lpstr>Цифровые виды модуляции: нелинейные виды амплитуд</vt:lpstr>
      <vt:lpstr>Частотные виды модуляции</vt:lpstr>
      <vt:lpstr>Двоичная частотная модуляция (FSK)</vt:lpstr>
      <vt:lpstr>Технология частотного разнесения</vt:lpstr>
      <vt:lpstr>FDMA (Frequency Division Multiple Access)</vt:lpstr>
      <vt:lpstr>FMT (Filtered Multi-Tone)</vt:lpstr>
      <vt:lpstr>Технология OFDM</vt:lpstr>
      <vt:lpstr>Итоговое сравнение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Цифровые виды модуляции: нелинейные виды амплитуд</dc:title>
  <dc:creator>Анастасия Величкина</dc:creator>
  <cp:lastModifiedBy>Анастасия Величкина</cp:lastModifiedBy>
  <cp:revision>22</cp:revision>
  <dcterms:created xsi:type="dcterms:W3CDTF">2023-02-26T15:46:51Z</dcterms:created>
  <dcterms:modified xsi:type="dcterms:W3CDTF">2023-03-09T20:56:34Z</dcterms:modified>
</cp:coreProperties>
</file>